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8B9-0788-4A50-B937-797DDE96986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0AB8-71AD-4D79-BDC9-6EFD4F400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8B9-0788-4A50-B937-797DDE96986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0AB8-71AD-4D79-BDC9-6EFD4F400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8B9-0788-4A50-B937-797DDE96986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0AB8-71AD-4D79-BDC9-6EFD4F400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8B9-0788-4A50-B937-797DDE96986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0AB8-71AD-4D79-BDC9-6EFD4F400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8B9-0788-4A50-B937-797DDE96986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0AB8-71AD-4D79-BDC9-6EFD4F400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8B9-0788-4A50-B937-797DDE96986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0AB8-71AD-4D79-BDC9-6EFD4F400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8B9-0788-4A50-B937-797DDE96986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0AB8-71AD-4D79-BDC9-6EFD4F400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8B9-0788-4A50-B937-797DDE96986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0AB8-71AD-4D79-BDC9-6EFD4F400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8B9-0788-4A50-B937-797DDE96986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0AB8-71AD-4D79-BDC9-6EFD4F400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8B9-0788-4A50-B937-797DDE96986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0AB8-71AD-4D79-BDC9-6EFD4F4001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8B9-0788-4A50-B937-797DDE96986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60AB8-71AD-4D79-BDC9-6EFD4F4001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6460AB8-71AD-4D79-BDC9-6EFD4F40019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70328B9-0788-4A50-B937-797DDE969862}" type="datetimeFigureOut">
              <a:rPr lang="en-US" smtClean="0"/>
              <a:t>3/20/2017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153400" cy="2133600"/>
          </a:xfrm>
        </p:spPr>
        <p:txBody>
          <a:bodyPr/>
          <a:lstStyle/>
          <a:p>
            <a:r>
              <a:rPr lang="en-US" sz="7200" b="1" dirty="0" smtClean="0">
                <a:latin typeface="Gabriola" panose="04040605051002020D02" pitchFamily="82" charset="0"/>
              </a:rPr>
              <a:t>Jesus Hernandez-Espinoza</a:t>
            </a:r>
            <a:r>
              <a:rPr lang="en-US" sz="5400" dirty="0" smtClean="0">
                <a:latin typeface="Gabriola" panose="04040605051002020D02" pitchFamily="82" charset="0"/>
              </a:rPr>
              <a:t/>
            </a:r>
            <a:br>
              <a:rPr lang="en-US" sz="5400" dirty="0" smtClean="0">
                <a:latin typeface="Gabriola" panose="04040605051002020D02" pitchFamily="82" charset="0"/>
              </a:rPr>
            </a:br>
            <a:endParaRPr lang="en-US" sz="5400" dirty="0">
              <a:latin typeface="Gabriola" panose="04040605051002020D02" pitchFamily="82" charset="0"/>
            </a:endParaRPr>
          </a:p>
        </p:txBody>
      </p:sp>
      <p:pic>
        <p:nvPicPr>
          <p:cNvPr id="1026" name="Picture 2" descr="https://lh5.googleusercontent.com/jBrgyDkRLVk5_TVSktB9_LsxZpoRuy2YIQ0-9fpChSTrZMhswVZ9AD3dXybC6S4rTZuJmSzgPI41cvoMxRZ7YSRFMZL_MWWevG7_qOTOMgLWRZUFPKqtgEodPtO72uoXCyR3i7Ecq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86200"/>
            <a:ext cx="3581399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hS4KMPkFcTtR9gyxWgpoUYy48FCULrhSBuNaLL8TP5JFTx6CeV1ncawA3Tg_VtN32-saXqoawa2iL3n-GUj_jHs9MGILu8P1K1djAfJgzHc54zZBtbW5sZBcFBKDCJF__-YthiWCd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3352800" cy="299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31783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C/O 2017</a:t>
            </a:r>
            <a:endParaRPr lang="en-US" sz="4000" b="1" i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2667000" cy="299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4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pic>
        <p:nvPicPr>
          <p:cNvPr id="2053" name="Picture 5" descr="https://lh6.googleusercontent.com/SXz-ceZbmmXFq_DT01wKUSPgAq1ILwJ4iC8AVo__tljQzlHNNvbyMNZd3TlhX_Pi7nryN_gNNRDi1u4VyGRhklV0peQsIDDuA04GpR22SahJLMsRanFKX2BTG4GoWs3jcLq7zQG0T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10" y="685800"/>
            <a:ext cx="312419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68" y="4284406"/>
            <a:ext cx="3124199" cy="25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627" y="1371600"/>
            <a:ext cx="5108574" cy="4800600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September 4, 1999 in Lindsay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siblings </a:t>
            </a:r>
          </a:p>
          <a:p>
            <a:pPr fontAlgn="base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Enjoy playing/watching Sports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Challenge: Trying to live up to the high expectations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10" y="4267200"/>
            <a:ext cx="2286000" cy="260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05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620000" cy="1143000"/>
          </a:xfrm>
        </p:spPr>
        <p:txBody>
          <a:bodyPr/>
          <a:lstStyle/>
          <a:p>
            <a:r>
              <a:rPr lang="en-US" dirty="0" smtClean="0"/>
              <a:t>High School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242" y="1342102"/>
            <a:ext cx="3747319" cy="2821857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Clubs &amp; Activities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FBLA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NSHS 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AVID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CSF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REAP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Football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lh4.googleusercontent.com/EIn6LHE01DVoGUtPi3ZPeayd4wDVN_ofhEipROh95ew0-QUWQE0-xzgASv7wY6poFnAMO9FKT-1hly4A31tDztORc_PbJ_JzGZSYzyQ3dyVATi4abSIjd7BplRr6r5j5duwL1YWItQ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26835"/>
            <a:ext cx="2438400" cy="313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5.googleusercontent.com/h-y9k3X-AIqssRc2AZAY83LdQQ2cYit82FfQ4qBFKGzZCOiCB6AvnPT1agc8XyMwA6qNepnoe2rRyvUOLJbzrRY4o6E5wJRpF23JauJZepe4Hu4QLtuj6pdhlMR09xPambh_074S0L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14799"/>
            <a:ext cx="3876368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1295400"/>
            <a:ext cx="3352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Time Management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Graduating with Honors, Being named 2016 Youth of the year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00600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 1, 2, &amp; advanced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known I wanted to major in business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jobs &amp; Opportunities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3781425" cy="252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1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Entrepreneur: Lindsay Lathrop (Networks2action)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time consuming &amp; you’re your own boss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Entrepreneurship Project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can be a job in the future if I get an idea that will be worth it.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1"/>
            <a:ext cx="23717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572000"/>
            <a:ext cx="3810000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0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High School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711" y="1563615"/>
            <a:ext cx="8078066" cy="471790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California State University of Fresno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Aid, Scholarships, Grants, Family support,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job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Long term goals: 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Graduate from CSU Fresno with my Bachelor’s degree in Business Management 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Become a Chief Executive Officer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098" name="Picture 2" descr="https://lh3.googleusercontent.com/A4-WhTEwZcc-CSMAMtgXKDpFD1BDlXXPsOVARBSNBy44nCCXZE92KPo9SViI98t50tMpsj5LbARU7LVQytoBjICuSBOBjma1jxA3G0zYNOfAcLyivW0a1PacE2rGaTBYS0CrNsPBX2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09" y="5133539"/>
            <a:ext cx="2833255" cy="138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3.googleusercontent.com/Q-8CrDzz18urW24O4SU69uNRZ_3OXaw7yyoS9iWtxQfTeeaKdSeQQ3o__lJhkRAsZNK7dBYPfa2c19pJZVyDgTJYlVzm4My7-MHpSFxQFVEPLR7vBbnLWdvfPFWovt6zcfm7iVDhZ9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57600"/>
            <a:ext cx="1778577" cy="18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5.googleusercontent.com/kjbQoDj9l7azLLEGPgCtz7jtrNMbXyEKpO16kzNppc3YnyjI5bLswRALQnBZp3lyPYJs5aOteDYnniVq8l_0Gc8ebYYbZy45dzi9pzrOg6Jug6jtsW2Rx5l03ZL5QSqcFMc_9PJt8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5615258"/>
            <a:ext cx="2845377" cy="115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h5.googleusercontent.com/QzNDQPa8X7SDE3cEbjZUFTlvNZqWnqd8z7OObWn0-CnH2h6vfgGYThNhHu921hRFmPJqZqlrIEg6btZ63O1f1WuMmxXJFEJJh535LQyAe6O_0h9jzycu4y1nPCnkPNe3DhcZ-kbp5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599"/>
            <a:ext cx="2464809" cy="204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7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LHS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839691" cy="48006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ature, self-motivated, &amp; focused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Mr. Gutierrez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PBS has taught me to more accountable &amp;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91" y="3886200"/>
            <a:ext cx="261850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90" y="381000"/>
            <a:ext cx="2923309" cy="360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3276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91" y="4682836"/>
            <a:ext cx="2971800" cy="218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0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7620000" cy="1143000"/>
          </a:xfrm>
        </p:spPr>
        <p:txBody>
          <a:bodyPr/>
          <a:lstStyle/>
          <a:p>
            <a:pPr algn="ctr"/>
            <a:r>
              <a:rPr lang="en-US" sz="7200" dirty="0" smtClean="0"/>
              <a:t>Any Questions?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0485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4450</TotalTime>
  <Words>185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Jesus Hernandez-Espinoza </vt:lpstr>
      <vt:lpstr>About Me</vt:lpstr>
      <vt:lpstr>High School Experience</vt:lpstr>
      <vt:lpstr>Pathway</vt:lpstr>
      <vt:lpstr>Job Shadow</vt:lpstr>
      <vt:lpstr>Post High School Plans</vt:lpstr>
      <vt:lpstr>Leaving LHS</vt:lpstr>
      <vt:lpstr>Any Questions?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Hernandez-Espinoza</dc:title>
  <dc:creator>User</dc:creator>
  <cp:lastModifiedBy>User</cp:lastModifiedBy>
  <cp:revision>65</cp:revision>
  <dcterms:created xsi:type="dcterms:W3CDTF">2017-03-03T00:44:10Z</dcterms:created>
  <dcterms:modified xsi:type="dcterms:W3CDTF">2017-03-20T22:48:08Z</dcterms:modified>
</cp:coreProperties>
</file>